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59" r:id="rId4"/>
    <p:sldId id="260" r:id="rId5"/>
    <p:sldId id="261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960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0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10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655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11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73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07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13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4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10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65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353E8-190D-419D-AE64-8A57CB6FBDE8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1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00B050"/>
                </a:solidFill>
              </a:rPr>
              <a:t>Me llamo ___________ Clase 702</a:t>
            </a:r>
            <a:br>
              <a:rPr lang="en-US" smtClean="0">
                <a:solidFill>
                  <a:srgbClr val="00B050"/>
                </a:solidFill>
              </a:rPr>
            </a:br>
            <a:r>
              <a:rPr lang="en-US" smtClean="0">
                <a:solidFill>
                  <a:srgbClr val="00B050"/>
                </a:solidFill>
              </a:rPr>
              <a:t>La fecha es el 9 de mayo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0" y="1371600"/>
            <a:ext cx="8686800" cy="5486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Proposito # 65: </a:t>
            </a:r>
            <a:r>
              <a:rPr lang="en-US" smtClean="0"/>
              <a:t>¿Estan enfermos?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i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L.O: To learn some medical vocabulary</a:t>
            </a:r>
            <a:endParaRPr lang="en-US" i="1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Actividad Inicial: </a:t>
            </a:r>
            <a:r>
              <a:rPr lang="en-US" smtClean="0"/>
              <a:t>Write the opposite pairs in Spanish 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mtClean="0"/>
              <a:t>energetic/tired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mtClean="0"/>
              <a:t>Happy/depressed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mtClean="0"/>
              <a:t>Stubborn/flexible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/>
              <a:t>Write the Spanish Equivilant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/>
              <a:t>1.Behavior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/>
              <a:t>2.Bothers me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/>
              <a:t>3.Angry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4. </a:t>
            </a:r>
            <a:r>
              <a:rPr lang="en-US" smtClean="0"/>
              <a:t>Bad humor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98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TOMAR </a:t>
            </a:r>
            <a:r>
              <a:rPr lang="en-US" b="1" u="sng" dirty="0">
                <a:solidFill>
                  <a:srgbClr val="0070C0"/>
                </a:solidFill>
              </a:rPr>
              <a:t>Quiz 1: </a:t>
            </a:r>
            <a:r>
              <a:rPr lang="en-US" b="1" u="sng" dirty="0" err="1">
                <a:solidFill>
                  <a:srgbClr val="0070C0"/>
                </a:solidFill>
              </a:rPr>
              <a:t>Capitulo</a:t>
            </a:r>
            <a:r>
              <a:rPr lang="en-US" b="1" u="sng" dirty="0">
                <a:solidFill>
                  <a:srgbClr val="0070C0"/>
                </a:solidFill>
              </a:rPr>
              <a:t> 6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26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5" t="2292" r="16837" b="8750"/>
          <a:stretch/>
        </p:blipFill>
        <p:spPr bwMode="auto">
          <a:xfrm>
            <a:off x="0" y="167640"/>
            <a:ext cx="9144000" cy="6507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00600" y="838200"/>
            <a:ext cx="434340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70C0"/>
                </a:solidFill>
              </a:rPr>
              <a:t>At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the</a:t>
            </a:r>
            <a:r>
              <a:rPr lang="es-ES_tradnl" sz="2800" b="1" dirty="0" smtClean="0">
                <a:solidFill>
                  <a:srgbClr val="0070C0"/>
                </a:solidFill>
              </a:rPr>
              <a:t> doctor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appointment</a:t>
            </a:r>
            <a:r>
              <a:rPr lang="es-ES_tradnl" sz="2800" b="1" dirty="0" smtClean="0">
                <a:solidFill>
                  <a:srgbClr val="0070C0"/>
                </a:solidFill>
              </a:rPr>
              <a:t>/</a:t>
            </a:r>
          </a:p>
          <a:p>
            <a:r>
              <a:rPr lang="es-ES_tradnl" sz="2800" b="1" dirty="0" smtClean="0">
                <a:solidFill>
                  <a:srgbClr val="0070C0"/>
                </a:solidFill>
              </a:rPr>
              <a:t>At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the</a:t>
            </a:r>
            <a:r>
              <a:rPr lang="es-ES_tradnl" sz="2800" b="1" dirty="0" smtClean="0">
                <a:solidFill>
                  <a:srgbClr val="0070C0"/>
                </a:solidFill>
              </a:rPr>
              <a:t> medical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consultation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0" y="4724400"/>
            <a:ext cx="21336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70C0"/>
                </a:solidFill>
              </a:rPr>
              <a:t>He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is</a:t>
            </a:r>
            <a:r>
              <a:rPr lang="es-ES_tradnl" sz="2800" b="1" dirty="0" smtClean="0">
                <a:solidFill>
                  <a:srgbClr val="0070C0"/>
                </a:solidFill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well</a:t>
            </a:r>
            <a:r>
              <a:rPr lang="es-ES_tradnl" sz="2800" b="1" dirty="0" smtClean="0">
                <a:solidFill>
                  <a:srgbClr val="0070C0"/>
                </a:solidFill>
              </a:rPr>
              <a:t>.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600" y="4572000"/>
            <a:ext cx="21336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70C0"/>
                </a:solidFill>
              </a:rPr>
              <a:t>She</a:t>
            </a:r>
            <a:r>
              <a:rPr lang="es-ES_tradnl" sz="2800" b="1" dirty="0" smtClean="0">
                <a:solidFill>
                  <a:srgbClr val="0070C0"/>
                </a:solidFill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is</a:t>
            </a:r>
            <a:r>
              <a:rPr lang="es-ES_tradnl" sz="2800" b="1" dirty="0" smtClean="0">
                <a:solidFill>
                  <a:srgbClr val="0070C0"/>
                </a:solidFill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sick</a:t>
            </a:r>
            <a:r>
              <a:rPr lang="es-ES_tradnl" sz="2800" b="1" dirty="0" smtClean="0">
                <a:solidFill>
                  <a:srgbClr val="0070C0"/>
                </a:solidFill>
              </a:rPr>
              <a:t>.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68658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El </a:t>
            </a:r>
            <a:r>
              <a:rPr lang="en-US" sz="2800" b="1" dirty="0" err="1" smtClean="0">
                <a:solidFill>
                  <a:srgbClr val="FF0000"/>
                </a:solidFill>
              </a:rPr>
              <a:t>consultorio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0" y="1676400"/>
            <a:ext cx="2667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err="1" smtClean="0"/>
              <a:t>The</a:t>
            </a:r>
            <a:r>
              <a:rPr lang="es-ES_tradnl" sz="2400" b="1" dirty="0" smtClean="0"/>
              <a:t> medical office</a:t>
            </a:r>
            <a:endParaRPr lang="es-ES_tradnl" sz="2400" b="1" dirty="0"/>
          </a:p>
        </p:txBody>
      </p:sp>
    </p:spTree>
    <p:extLst>
      <p:ext uri="{BB962C8B-B14F-4D97-AF65-F5344CB8AC3E}">
        <p14:creationId xmlns:p14="http://schemas.microsoft.com/office/powerpoint/2010/main" val="93584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0" t="3809" r="18076" b="12381"/>
          <a:stretch/>
        </p:blipFill>
        <p:spPr bwMode="auto">
          <a:xfrm>
            <a:off x="1" y="0"/>
            <a:ext cx="9143999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0600" y="3820402"/>
            <a:ext cx="1219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0070C0"/>
                </a:solidFill>
              </a:rPr>
              <a:t>patient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4572000"/>
            <a:ext cx="99059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s-ES_tradnl" sz="2000" b="1" dirty="0" smtClean="0">
                <a:solidFill>
                  <a:srgbClr val="0070C0"/>
                </a:solidFill>
              </a:rPr>
              <a:t>doctor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11927" y="2495490"/>
            <a:ext cx="98367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000" b="1" dirty="0" err="1" smtClean="0">
                <a:solidFill>
                  <a:srgbClr val="0070C0"/>
                </a:solidFill>
              </a:rPr>
              <a:t>mouth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629400" y="4114800"/>
            <a:ext cx="1676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53200" y="4055679"/>
            <a:ext cx="1905000" cy="4401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FF0000"/>
                </a:solidFill>
              </a:rPr>
              <a:t>Physical</a:t>
            </a:r>
            <a:r>
              <a:rPr lang="es-ES_tradnl" sz="2000" b="1" dirty="0" smtClean="0">
                <a:solidFill>
                  <a:srgbClr val="FF0000"/>
                </a:solidFill>
              </a:rPr>
              <a:t> </a:t>
            </a:r>
            <a:r>
              <a:rPr lang="es-ES_tradnl" sz="2000" b="1" dirty="0" err="1" smtClean="0">
                <a:solidFill>
                  <a:srgbClr val="FF0000"/>
                </a:solidFill>
              </a:rPr>
              <a:t>exam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705600" y="4752945"/>
            <a:ext cx="4572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96000" y="4705290"/>
            <a:ext cx="1905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7030A0"/>
                </a:solidFill>
              </a:rPr>
              <a:t>Dar (to </a:t>
            </a:r>
            <a:r>
              <a:rPr lang="es-ES_tradnl" sz="2000" b="1" dirty="0" err="1" smtClean="0">
                <a:solidFill>
                  <a:srgbClr val="7030A0"/>
                </a:solidFill>
              </a:rPr>
              <a:t>give</a:t>
            </a:r>
            <a:r>
              <a:rPr lang="es-ES_tradnl" sz="2000" b="1" dirty="0" smtClean="0">
                <a:solidFill>
                  <a:srgbClr val="7030A0"/>
                </a:solidFill>
              </a:rPr>
              <a:t>)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5943600" y="5410200"/>
            <a:ext cx="533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10200" y="5391090"/>
            <a:ext cx="1905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0070C0"/>
                </a:solidFill>
              </a:rPr>
              <a:t>Abrir (</a:t>
            </a:r>
            <a:r>
              <a:rPr lang="es-ES_tradnl" sz="2000" b="1" smtClean="0">
                <a:solidFill>
                  <a:srgbClr val="0070C0"/>
                </a:solidFill>
              </a:rPr>
              <a:t>to open</a:t>
            </a:r>
            <a:r>
              <a:rPr lang="es-ES_tradnl" sz="2000" b="1" dirty="0" smtClean="0">
                <a:solidFill>
                  <a:srgbClr val="0070C0"/>
                </a:solidFill>
              </a:rPr>
              <a:t>)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5181600" y="6096000"/>
            <a:ext cx="6858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495800" y="6096000"/>
            <a:ext cx="1905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00B050"/>
                </a:solidFill>
              </a:rPr>
              <a:t>all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00400" y="4812268"/>
            <a:ext cx="12954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doctor/a</a:t>
            </a:r>
            <a:endParaRPr lang="es-ES_tradnl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401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5" t="-1041" r="16837" b="9374"/>
          <a:stretch/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334000" y="3505200"/>
            <a:ext cx="1752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410200" y="3886200"/>
            <a:ext cx="2286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391400" y="4572000"/>
            <a:ext cx="914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410200" y="2971800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486400" y="3886200"/>
            <a:ext cx="228600" cy="28569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181600" y="28002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FF0000"/>
                </a:solidFill>
              </a:rPr>
              <a:t>nurse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86400" y="3886200"/>
            <a:ext cx="2286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0070C0"/>
                </a:solidFill>
              </a:rPr>
              <a:t>Blood</a:t>
            </a:r>
            <a:r>
              <a:rPr lang="es-ES_tradnl" sz="2000" b="1" dirty="0" smtClean="0">
                <a:solidFill>
                  <a:srgbClr val="0070C0"/>
                </a:solidFill>
              </a:rPr>
              <a:t> </a:t>
            </a:r>
            <a:r>
              <a:rPr lang="es-ES_tradnl" sz="2000" b="1" dirty="0" err="1" smtClean="0">
                <a:solidFill>
                  <a:srgbClr val="0070C0"/>
                </a:solidFill>
              </a:rPr>
              <a:t>pressure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64829" y="45720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00B050"/>
                </a:solidFill>
              </a:rPr>
              <a:t>pulse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46486" y="4953000"/>
            <a:ext cx="28593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diagnostico es bueno.  Tiene buena salud.  </a:t>
            </a: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5867400" y="5334000"/>
            <a:ext cx="1447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239000" y="5715000"/>
            <a:ext cx="762000" cy="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486400" y="6096000"/>
            <a:ext cx="762000" cy="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91200" y="47244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7030A0"/>
                </a:solidFill>
              </a:rPr>
              <a:t>diagnosis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24600" y="577209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FF3399"/>
                </a:solidFill>
              </a:rPr>
              <a:t>Good</a:t>
            </a:r>
            <a:r>
              <a:rPr lang="es-ES_tradnl" sz="2000" b="1" dirty="0" smtClean="0">
                <a:solidFill>
                  <a:srgbClr val="FF3399"/>
                </a:solidFill>
              </a:rPr>
              <a:t> </a:t>
            </a:r>
            <a:r>
              <a:rPr lang="es-ES_tradnl" sz="2000" b="1" dirty="0" err="1" smtClean="0">
                <a:solidFill>
                  <a:srgbClr val="FF3399"/>
                </a:solidFill>
              </a:rPr>
              <a:t>health</a:t>
            </a:r>
            <a:endParaRPr lang="es-ES_tradnl" sz="2000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86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smtClean="0">
                <a:solidFill>
                  <a:srgbClr val="FF0000"/>
                </a:solidFill>
              </a:rPr>
              <a:t> # 65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/>
              <a:t> </a:t>
            </a:r>
            <a:r>
              <a:rPr lang="en-US" dirty="0" smtClean="0"/>
              <a:t>p. 202 (1-5)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67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121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65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4 de marzo del 2015</dc:title>
  <dc:creator>Helen Zumaeta</dc:creator>
  <cp:lastModifiedBy>Helen Zumaeta</cp:lastModifiedBy>
  <cp:revision>29</cp:revision>
  <dcterms:created xsi:type="dcterms:W3CDTF">2015-03-04T13:36:39Z</dcterms:created>
  <dcterms:modified xsi:type="dcterms:W3CDTF">2018-05-09T20:29:22Z</dcterms:modified>
</cp:coreProperties>
</file>